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746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CF476-D41D-45FC-A9F6-5DBF4F5AA03A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889EA-1B80-4DD3-AB30-9332074273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7462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CF476-D41D-45FC-A9F6-5DBF4F5AA03A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889EA-1B80-4DD3-AB30-9332074273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43893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CF476-D41D-45FC-A9F6-5DBF4F5AA03A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889EA-1B80-4DD3-AB30-9332074273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963469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CF476-D41D-45FC-A9F6-5DBF4F5AA03A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889EA-1B80-4DD3-AB30-9332074273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4109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CF476-D41D-45FC-A9F6-5DBF4F5AA03A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889EA-1B80-4DD3-AB30-9332074273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53878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CF476-D41D-45FC-A9F6-5DBF4F5AA03A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889EA-1B80-4DD3-AB30-9332074273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6155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CF476-D41D-45FC-A9F6-5DBF4F5AA03A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889EA-1B80-4DD3-AB30-9332074273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10955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CF476-D41D-45FC-A9F6-5DBF4F5AA03A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889EA-1B80-4DD3-AB30-9332074273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99096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CF476-D41D-45FC-A9F6-5DBF4F5AA03A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889EA-1B80-4DD3-AB30-9332074273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5196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CF476-D41D-45FC-A9F6-5DBF4F5AA03A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889EA-1B80-4DD3-AB30-9332074273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5358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7CF476-D41D-45FC-A9F6-5DBF4F5AA03A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889EA-1B80-4DD3-AB30-9332074273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1932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7CF476-D41D-45FC-A9F6-5DBF4F5AA03A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889EA-1B80-4DD3-AB30-93320742730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51111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5925" y="1882775"/>
            <a:ext cx="3230563" cy="309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263521" y="121747"/>
            <a:ext cx="8616957" cy="6614506"/>
            <a:chOff x="179512" y="85051"/>
            <a:chExt cx="8616957" cy="6614506"/>
          </a:xfrm>
        </p:grpSpPr>
        <p:grpSp>
          <p:nvGrpSpPr>
            <p:cNvPr id="6" name="Gruppieren 5"/>
            <p:cNvGrpSpPr/>
            <p:nvPr/>
          </p:nvGrpSpPr>
          <p:grpSpPr>
            <a:xfrm>
              <a:off x="261284" y="85051"/>
              <a:ext cx="8535185" cy="751661"/>
              <a:chOff x="261284" y="85051"/>
              <a:chExt cx="8535185" cy="751661"/>
            </a:xfrm>
          </p:grpSpPr>
          <p:sp>
            <p:nvSpPr>
              <p:cNvPr id="8" name="Line 5"/>
              <p:cNvSpPr>
                <a:spLocks noChangeShapeType="1"/>
              </p:cNvSpPr>
              <p:nvPr/>
            </p:nvSpPr>
            <p:spPr bwMode="auto">
              <a:xfrm>
                <a:off x="347530" y="764704"/>
                <a:ext cx="844893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9" name="Picture 6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20405" y="85051"/>
                <a:ext cx="456051" cy="7516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" name="Text Box 7"/>
              <p:cNvSpPr txBox="1">
                <a:spLocks noChangeArrowheads="1"/>
              </p:cNvSpPr>
              <p:nvPr/>
            </p:nvSpPr>
            <p:spPr bwMode="auto">
              <a:xfrm>
                <a:off x="261284" y="460029"/>
                <a:ext cx="1519519" cy="3077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7" name="Text Box 10"/>
            <p:cNvSpPr txBox="1">
              <a:spLocks noChangeArrowheads="1"/>
            </p:cNvSpPr>
            <p:nvPr/>
          </p:nvSpPr>
          <p:spPr bwMode="auto">
            <a:xfrm>
              <a:off x="179512" y="6453336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4" name="Text Box 18"/>
          <p:cNvSpPr txBox="1">
            <a:spLocks noChangeArrowheads="1"/>
          </p:cNvSpPr>
          <p:nvPr/>
        </p:nvSpPr>
        <p:spPr bwMode="auto">
          <a:xfrm>
            <a:off x="2102280" y="914365"/>
            <a:ext cx="5107455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VEGF164</a:t>
            </a:r>
            <a:endParaRPr lang="de-DE" sz="2000" b="1" u="sn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# 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M30-001)</a:t>
            </a:r>
            <a:r>
              <a:rPr lang="de-D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hteck 4"/>
          <p:cNvSpPr/>
          <p:nvPr/>
        </p:nvSpPr>
        <p:spPr>
          <a:xfrm>
            <a:off x="2220809" y="512188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VEGF</a:t>
            </a:r>
            <a:r>
              <a:rPr 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164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-induced proliferation of primary human umbilical vein endothelial cells (HUVEC). HUVECs were stimulated with increasing amounts of mouse VEGF</a:t>
            </a:r>
            <a:r>
              <a:rPr 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164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0673400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2</cp:revision>
  <dcterms:created xsi:type="dcterms:W3CDTF">2014-02-03T14:51:38Z</dcterms:created>
  <dcterms:modified xsi:type="dcterms:W3CDTF">2015-03-13T08:03:22Z</dcterms:modified>
</cp:coreProperties>
</file>